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Economica"/>
      <p:regular r:id="rId10"/>
      <p:bold r:id="rId11"/>
      <p:italic r:id="rId12"/>
      <p:boldItalic r:id="rId13"/>
    </p:embeddedFont>
    <p:embeddedFont>
      <p:font typeface="Montserrat"/>
      <p:regular r:id="rId14"/>
      <p:bold r:id="rId15"/>
      <p:italic r:id="rId16"/>
      <p:boldItalic r:id="rId17"/>
    </p:embeddedFont>
    <p:embeddedFont>
      <p:font typeface="Open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italic.fntdata"/><Relationship Id="rId11" Type="http://schemas.openxmlformats.org/officeDocument/2006/relationships/font" Target="fonts/Economica-bold.fntdata"/><Relationship Id="rId10" Type="http://schemas.openxmlformats.org/officeDocument/2006/relationships/font" Target="fonts/Economica-regular.fntdata"/><Relationship Id="rId21" Type="http://schemas.openxmlformats.org/officeDocument/2006/relationships/font" Target="fonts/OpenSans-boldItalic.fntdata"/><Relationship Id="rId13" Type="http://schemas.openxmlformats.org/officeDocument/2006/relationships/font" Target="fonts/Economica-boldItalic.fntdata"/><Relationship Id="rId12" Type="http://schemas.openxmlformats.org/officeDocument/2006/relationships/font" Target="fonts/Economica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.fntdata"/><Relationship Id="rId6" Type="http://schemas.openxmlformats.org/officeDocument/2006/relationships/slide" Target="slides/slide1.xml"/><Relationship Id="rId18" Type="http://schemas.openxmlformats.org/officeDocument/2006/relationships/font" Target="fonts/Open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7656b565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c7656b565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c7656b565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c7656b565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c94c341ce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c94c341ce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c94c341c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c94c341c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 txBox="1"/>
          <p:nvPr/>
        </p:nvSpPr>
        <p:spPr>
          <a:xfrm>
            <a:off x="2964900" y="2225400"/>
            <a:ext cx="3214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Brazilian food</a:t>
            </a:r>
            <a:endParaRPr b="1" sz="3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Overall aspects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Brazilian food/</a:t>
            </a:r>
            <a:r>
              <a:rPr lang="pt-BR"/>
              <a:t>cuisine</a:t>
            </a:r>
            <a:r>
              <a:rPr lang="pt-BR"/>
              <a:t> is fundamentally the product of the different nationalities that migrated to the country with local products and native populations.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The cuisine is highly regionalized, and it deeply varies according to the country’s main regions: North, Northeast, Southeast, South, Midwest.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During the colonial period, Brazil witnessed major migration flows, mainly from European and African countries. Therefore, the food reflects the combination of such cultures, with </a:t>
            </a:r>
            <a:r>
              <a:rPr lang="pt-BR"/>
              <a:t>indigenous populations as well native to the region. </a:t>
            </a:r>
            <a:r>
              <a:rPr lang="pt-BR"/>
              <a:t> </a:t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4155841" y="-130375"/>
            <a:ext cx="572947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Most popular dishes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Mostly of the most popular dishes in Brazil are made of cheap and </a:t>
            </a:r>
            <a:r>
              <a:rPr lang="pt-BR"/>
              <a:t>accessible</a:t>
            </a:r>
            <a:r>
              <a:rPr lang="pt-BR"/>
              <a:t> ingredients, including rice, cassava, and low-cost meat, such as liver and chicken legs.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On a daily basis, people eat rice and beans, with some sort of meat. And on special </a:t>
            </a:r>
            <a:r>
              <a:rPr lang="pt-BR"/>
              <a:t>occasions, such as holidays, Brazilian people usually have some sorts of fish or meat stew.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Globally, some of the most popular Brazilian dishes include brigadeiro, which is a type of fudge, Guarana, açaí bowls, and barbecue as well, which were made more popular because of TikToks and social media.  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5728875" y="2080025"/>
            <a:ext cx="3415125" cy="295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12" y="1019163"/>
            <a:ext cx="5495925" cy="41243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>
            <p:ph type="title"/>
          </p:nvPr>
        </p:nvSpPr>
        <p:spPr>
          <a:xfrm>
            <a:off x="4016700" y="272450"/>
            <a:ext cx="4815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Restaurants/eating in Brazil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Different habits compared to the US: Brazilians usually do not eat </a:t>
            </a:r>
            <a:r>
              <a:rPr lang="pt-BR"/>
              <a:t>fulfilling</a:t>
            </a:r>
            <a:r>
              <a:rPr lang="pt-BR"/>
              <a:t> breakfasts, and generally eat more during lunch and dinner. </a:t>
            </a:r>
            <a:r>
              <a:rPr lang="pt-BR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People generally do not go that often to restaurants, mainly because of inflation and limited average income.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All-you-can-eat </a:t>
            </a:r>
            <a:r>
              <a:rPr lang="pt-BR"/>
              <a:t>restaurants are a big thing in Brazil, and it is quite common to find such places wherever you go.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Some Brazilian restaurants chains in the US are Fogo de Chão and Oakberry.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